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2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Ветераны - молодежи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b="1" dirty="0" smtClean="0"/>
              <a:t>Проект Калининградского областного совета ветеранов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922167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Мероприятия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Задача 3: </a:t>
            </a:r>
            <a:r>
              <a:rPr lang="ru-RU" dirty="0"/>
              <a:t>Распространение информации в отношении проекта и его результатов</a:t>
            </a:r>
          </a:p>
          <a:p>
            <a:r>
              <a:rPr lang="ru-RU" dirty="0"/>
              <a:t>3.1. Подготовка и проведение стартовой конференции</a:t>
            </a:r>
          </a:p>
          <a:p>
            <a:r>
              <a:rPr lang="ru-RU" dirty="0"/>
              <a:t>3.2. Создание и поддержание в актуальном состоянии сайта Областного совета ветеранских организаций КО, в том числе для распространения информации по патриотическому воспитанию молодежи и отражению результатов проекта</a:t>
            </a:r>
          </a:p>
          <a:p>
            <a:r>
              <a:rPr lang="ru-RU" dirty="0"/>
              <a:t>3.3. Создание и поддержание в актуальном состоянии страниц проекта в социальных сетях</a:t>
            </a:r>
          </a:p>
          <a:p>
            <a:r>
              <a:rPr lang="ru-RU" dirty="0"/>
              <a:t>3.4. Использование ресурса интернет и печатных СМИ КО, в том числе районных газет и сайтов администраций МО</a:t>
            </a:r>
          </a:p>
          <a:p>
            <a:r>
              <a:rPr lang="ru-RU" dirty="0"/>
              <a:t>3.5. Подготовка и проведение финальной конференции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8491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География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Муниципальные </a:t>
            </a:r>
            <a:r>
              <a:rPr lang="ru-RU" dirty="0"/>
              <a:t>образования Калининградской области, в том числе, 6 пилотных МО </a:t>
            </a:r>
            <a:r>
              <a:rPr lang="ru-RU" dirty="0" smtClean="0"/>
              <a:t>(</a:t>
            </a:r>
            <a:r>
              <a:rPr lang="ru-RU" dirty="0" err="1" smtClean="0"/>
              <a:t>Гурьевский</a:t>
            </a:r>
            <a:r>
              <a:rPr lang="ru-RU" dirty="0" smtClean="0"/>
              <a:t> МО, Советский ГО, </a:t>
            </a:r>
            <a:r>
              <a:rPr lang="ru-RU" dirty="0" err="1" smtClean="0"/>
              <a:t>Гусевский</a:t>
            </a:r>
            <a:r>
              <a:rPr lang="ru-RU" dirty="0" smtClean="0"/>
              <a:t> МО, Черняховский МО, Гвардейский МО </a:t>
            </a:r>
            <a:r>
              <a:rPr lang="ru-RU" dirty="0"/>
              <a:t>и </a:t>
            </a:r>
            <a:r>
              <a:rPr lang="ru-RU" dirty="0" smtClean="0"/>
              <a:t>Балтийский ГО)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7767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Качественные результаты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Проект </a:t>
            </a:r>
            <a:r>
              <a:rPr lang="ru-RU" dirty="0"/>
              <a:t>в комбинации с другими регулярными мероприятиями, проводимыми педагогами и муниципальными администрациями, повысит уровень патриотизма молодежи КО. Ветеранские активисты, участвующие в патриотическом воспитании молодежи, повысят свои коммуникативные навыки и смогут более эффективно работать в молодежной среде. </a:t>
            </a:r>
          </a:p>
        </p:txBody>
      </p:sp>
    </p:spTree>
    <p:extLst>
      <p:ext uri="{BB962C8B-B14F-4D97-AF65-F5344CB8AC3E}">
        <p14:creationId xmlns:p14="http://schemas.microsoft.com/office/powerpoint/2010/main" val="2639380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Количественные результаты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Всего </a:t>
            </a:r>
            <a:r>
              <a:rPr lang="ru-RU" dirty="0"/>
              <a:t>в проекте примут участие более 5 000 школьников Калининградской области, в том числе 900 из пилотных муниципалитетов.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308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Сроки проведения 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01.06.2023 </a:t>
            </a:r>
            <a:r>
              <a:rPr lang="ru-RU" dirty="0"/>
              <a:t>– 30.05.2024</a:t>
            </a:r>
          </a:p>
        </p:txBody>
      </p:sp>
    </p:spTree>
    <p:extLst>
      <p:ext uri="{BB962C8B-B14F-4D97-AF65-F5344CB8AC3E}">
        <p14:creationId xmlns:p14="http://schemas.microsoft.com/office/powerpoint/2010/main" val="28464411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Команда проекта</a:t>
            </a:r>
            <a:r>
              <a:rPr lang="ru-RU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48000" y="2298947"/>
            <a:ext cx="6096000" cy="2131866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 marR="160020"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16002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Руководитель - Семенник Е.Ф., Председатель Совета ветеранских организаций Калининградской области</a:t>
            </a:r>
            <a:endParaRPr lang="ru-RU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16002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Менеджер - Ковалев А.А.</a:t>
            </a:r>
            <a:endParaRPr lang="ru-RU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16002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Бухгалтер – </a:t>
            </a:r>
            <a:r>
              <a:rPr lang="ru-RU" dirty="0" err="1">
                <a:ea typeface="Calibri" panose="020F0502020204030204" pitchFamily="34" charset="0"/>
                <a:cs typeface="Times New Roman" panose="02020603050405020304" pitchFamily="18" charset="0"/>
              </a:rPr>
              <a:t>Оскарева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Г.Н.</a:t>
            </a:r>
            <a:endParaRPr lang="ru-RU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6304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Партнеры проекта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Общественная </a:t>
            </a:r>
            <a:r>
              <a:rPr lang="ru-RU" dirty="0"/>
              <a:t>палата Калининградской области</a:t>
            </a:r>
          </a:p>
          <a:p>
            <a:r>
              <a:rPr lang="ru-RU" dirty="0" smtClean="0"/>
              <a:t>Советы </a:t>
            </a:r>
            <a:r>
              <a:rPr lang="ru-RU" dirty="0"/>
              <a:t>ветеранов Советского ГО, Балтийского ГО, Гвардейского МО, Гурьевского МО, Гусевского МО, Черняховского МО </a:t>
            </a:r>
          </a:p>
          <a:p>
            <a:r>
              <a:rPr lang="ru-RU" dirty="0" smtClean="0"/>
              <a:t>Агентство </a:t>
            </a:r>
            <a:r>
              <a:rPr lang="ru-RU" dirty="0"/>
              <a:t>регионального экономического развития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74403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Устойчивость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</a:t>
            </a:r>
            <a:r>
              <a:rPr lang="ru-RU" dirty="0"/>
              <a:t>перспективе мероприятия проекта должны быть распространены на все школы Калининградской области. Содержание мероприятий должно совершенствоваться исходя из изменения ситуации и задействования новой информации и технических средств. </a:t>
            </a:r>
          </a:p>
          <a:p>
            <a:r>
              <a:rPr lang="ru-RU" dirty="0"/>
              <a:t>Финансирование мероприятий в дальнейшем планируется осуществлять за счет собственных ресурсов и привлечения грантовых средств.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9643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Инициатор проекта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Совет ветеранов войны, труда, вооруженных сил и правоохранительных органов Калининградской области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7841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Целевые группы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Учащиеся </a:t>
            </a:r>
            <a:r>
              <a:rPr lang="ru-RU" dirty="0"/>
              <a:t>9-11 классов 6 районных городов Калининградской области</a:t>
            </a:r>
          </a:p>
          <a:p>
            <a:r>
              <a:rPr lang="ru-RU" dirty="0" smtClean="0"/>
              <a:t>Актив </a:t>
            </a:r>
            <a:r>
              <a:rPr lang="ru-RU" dirty="0"/>
              <a:t>областного совета ветеранов</a:t>
            </a:r>
          </a:p>
        </p:txBody>
      </p:sp>
    </p:spTree>
    <p:extLst>
      <p:ext uri="{BB962C8B-B14F-4D97-AF65-F5344CB8AC3E}">
        <p14:creationId xmlns:p14="http://schemas.microsoft.com/office/powerpoint/2010/main" val="4119818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Проблема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настоящее время для победы в специальной военной операции требуется мобилизация не только Вооруженных Сил страны и ее экономики, но и активное формирование у граждан России патриотизма, основанного на любви к своей Родине и глубоком понимании происходящих событий. Это, прежде всего, касается нашей молодежи, подвергающейся активной антироссийской пропаганде, распространяемой, в том числе, через социальные сети, интернет. В этой связи уровень патриотизма значительного числа молодых людей в возрасте 15-17 лет не соответствует складывающейся ситуации. Вместе с тем, формы работы ветеранов по патриотическому воспитанию с молодежью устарели, да и сами ветераны с трудом находят общий язык со школьниками.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2535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Социальная значимость и актуальность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В современных условиях военного, идеологического и информационного противостояния России и стран коллективного Запада вопросы патриотического воспитания молодежи имеют критически важное значение. Она подвергается активной антироссийской пропаганде, распространяемой через социальные сети и интернет в целом. Этому опасному явлению необходимо противопоставить системную идеологическую работу по комплексному воздействию на сознание и подсознание молодых людей, объясняя им на конкретных примерах причины возникшего противостояния между Россией и Западом, ценности, которые мы защищаем, общество, которое строим. Особенно важно, чтобы в этой системной работе принимали активное и скоординированное участие не только педагоги и муниципальные власти, но и активисты ветеранского движения с высоким уровнем патриотизма. При этом формы воздействия на молодежь должны соответствовать современным требованиям, а ветераны должны уметь разговаривать с ними на одном языке.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7853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Цель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Повышение уровня патриотизма учащейся молодежи в ряде районных городов Калининградской области с использованием подготовленного актива ветеранских организаций </a:t>
            </a:r>
          </a:p>
        </p:txBody>
      </p:sp>
    </p:spTree>
    <p:extLst>
      <p:ext uri="{BB962C8B-B14F-4D97-AF65-F5344CB8AC3E}">
        <p14:creationId xmlns:p14="http://schemas.microsoft.com/office/powerpoint/2010/main" val="2127488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Задачи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Повышение уровня патриотизма учащейся молодежи </a:t>
            </a:r>
          </a:p>
          <a:p>
            <a:r>
              <a:rPr lang="ru-RU" dirty="0"/>
              <a:t>2. Повышение квалификации ветеранского актива для эффективной работы с молодежью в деле патриотического воспитания </a:t>
            </a:r>
          </a:p>
          <a:p>
            <a:r>
              <a:rPr lang="ru-RU" dirty="0"/>
              <a:t>3. Распространение информации в отношении проекта и его результатов</a:t>
            </a:r>
          </a:p>
        </p:txBody>
      </p:sp>
    </p:spTree>
    <p:extLst>
      <p:ext uri="{BB962C8B-B14F-4D97-AF65-F5344CB8AC3E}">
        <p14:creationId xmlns:p14="http://schemas.microsoft.com/office/powerpoint/2010/main" val="4011176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Мероприятия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ru-RU" dirty="0" smtClean="0"/>
              <a:t>Задача 1 : </a:t>
            </a:r>
            <a:r>
              <a:rPr lang="ru-RU" dirty="0"/>
              <a:t>Повышение уровня патриотизма учащейся молодежи </a:t>
            </a:r>
            <a:endParaRPr lang="ru-RU" dirty="0" smtClean="0"/>
          </a:p>
          <a:p>
            <a:pPr lvl="1"/>
            <a:r>
              <a:rPr lang="ru-RU" dirty="0" smtClean="0"/>
              <a:t>1.1 </a:t>
            </a:r>
            <a:r>
              <a:rPr lang="ru-RU" dirty="0"/>
              <a:t>Создание театрализованного мероприятия патриотической направленности в поддержку специальной военной операции с участием ветеранов, молодежи и моноспектакля «Русский характер» (разработка сценария, подбор участников, проведение репетиций, приобретение оборудования и реквизита)</a:t>
            </a:r>
          </a:p>
          <a:p>
            <a:pPr lvl="1"/>
            <a:r>
              <a:rPr lang="ru-RU" dirty="0" smtClean="0"/>
              <a:t>1.2 </a:t>
            </a:r>
            <a:r>
              <a:rPr lang="ru-RU" dirty="0" smtClean="0"/>
              <a:t>Проведение </a:t>
            </a:r>
            <a:r>
              <a:rPr lang="ru-RU" dirty="0"/>
              <a:t>театрализованного мероприятия в школах 6 МО Калининградской области (в городах Гурьевске, Советске, Гусеве, Черняховске, Гвардейске и Балтийске)</a:t>
            </a:r>
            <a:endParaRPr lang="ru-RU" sz="1200" dirty="0"/>
          </a:p>
          <a:p>
            <a:pPr lvl="1"/>
            <a:r>
              <a:rPr lang="ru-RU" dirty="0" smtClean="0"/>
              <a:t>1.3 Создание </a:t>
            </a:r>
            <a:r>
              <a:rPr lang="ru-RU" dirty="0"/>
              <a:t>видеоверсии театрализованного мероприятия</a:t>
            </a:r>
            <a:endParaRPr lang="ru-RU" sz="1200" dirty="0"/>
          </a:p>
          <a:p>
            <a:pPr lvl="1"/>
            <a:r>
              <a:rPr lang="ru-RU" dirty="0" smtClean="0"/>
              <a:t>1.4 Демонстрация </a:t>
            </a:r>
            <a:r>
              <a:rPr lang="ru-RU" dirty="0"/>
              <a:t>видеоверсии театрализованного представления с «живым» вступительным словом ветерана в 50 школах КО</a:t>
            </a:r>
            <a:endParaRPr lang="ru-RU" sz="1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5446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Мероприятия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Задача 2: </a:t>
            </a:r>
            <a:r>
              <a:rPr lang="ru-RU" dirty="0"/>
              <a:t>Повышение квалификации ветеранского актива для </a:t>
            </a:r>
            <a:r>
              <a:rPr lang="ru-RU" dirty="0" smtClean="0"/>
              <a:t>			    			эффективной </a:t>
            </a:r>
            <a:r>
              <a:rPr lang="ru-RU" dirty="0"/>
              <a:t>работы с молодежью в деле патриотического </a:t>
            </a:r>
            <a:r>
              <a:rPr lang="ru-RU" dirty="0" smtClean="0"/>
              <a:t>				воспитания 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2.1. Подготовка </a:t>
            </a:r>
            <a:r>
              <a:rPr lang="ru-RU" dirty="0"/>
              <a:t>и проведение серии тренинг-семинаров (не менее 3) по молодежной коммуникации для ветеранского актива, участвующего в проекте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751553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71</TotalTime>
  <Words>690</Words>
  <Application>Microsoft Office PowerPoint</Application>
  <PresentationFormat>Широкоэкранный</PresentationFormat>
  <Paragraphs>56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Times New Roman</vt:lpstr>
      <vt:lpstr>Wingdings 3</vt:lpstr>
      <vt:lpstr>Легкий дым</vt:lpstr>
      <vt:lpstr>Ветераны - молодежи</vt:lpstr>
      <vt:lpstr>Инициатор проекта</vt:lpstr>
      <vt:lpstr>Целевые группы</vt:lpstr>
      <vt:lpstr>Проблема</vt:lpstr>
      <vt:lpstr>Социальная значимость и актуальность</vt:lpstr>
      <vt:lpstr>Цель</vt:lpstr>
      <vt:lpstr>Задачи</vt:lpstr>
      <vt:lpstr>Мероприятия</vt:lpstr>
      <vt:lpstr>Мероприятия</vt:lpstr>
      <vt:lpstr>Мероприятия</vt:lpstr>
      <vt:lpstr>География </vt:lpstr>
      <vt:lpstr>Качественные результаты </vt:lpstr>
      <vt:lpstr>Количественные результаты </vt:lpstr>
      <vt:lpstr>Сроки проведения  </vt:lpstr>
      <vt:lpstr>Команда проекта </vt:lpstr>
      <vt:lpstr>Партнеры проекта</vt:lpstr>
      <vt:lpstr>Устойчивость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Ветераны - молодежи</dc:title>
  <dc:creator>пользователь</dc:creator>
  <cp:lastModifiedBy>пользователь</cp:lastModifiedBy>
  <cp:revision>9</cp:revision>
  <dcterms:created xsi:type="dcterms:W3CDTF">2023-02-23T11:22:11Z</dcterms:created>
  <dcterms:modified xsi:type="dcterms:W3CDTF">2023-03-02T18:28:42Z</dcterms:modified>
</cp:coreProperties>
</file>